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00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80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93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196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00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80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52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71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10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0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3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46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97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87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29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BE582-5CD4-4A15-A1A7-AA5CEF699327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938C46-0421-4EEC-A048-C2FC36FD2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09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30D15B-F8A5-49D7-8D4B-1C8E74E18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113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年度</a:t>
            </a:r>
            <a:b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校園流感疫苗電子化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(CIVS)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系統</a:t>
            </a:r>
            <a:b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接種意願簽署流程說明書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1953D2B-3120-4733-BA21-B3DC1C89C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352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B208855-48E3-499F-92D3-C7FE2C96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000" b="1" i="0" u="none" strike="noStrike" cap="none" dirty="0">
                <a:solidFill>
                  <a:srgbClr val="C78C80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07B54F10-2346-4307-A0D0-AA1D87EBC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67" y="436295"/>
            <a:ext cx="7474881" cy="6047632"/>
          </a:xfrm>
        </p:spPr>
      </p:pic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834862B-E446-4E0C-A376-B2D879FF3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362" y="2555467"/>
            <a:ext cx="3854528" cy="2584449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3208862-F7A4-413F-8724-F18D3F11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23" y="2576587"/>
            <a:ext cx="4206605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1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AAAB1-179E-4CF8-AB99-92FEB400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i="0" u="none" strike="noStrike" cap="none" dirty="0">
                <a:solidFill>
                  <a:srgbClr val="C78C80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lang="zh-TW" altLang="en-US" sz="6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8102C0D-DFED-4DBB-9E9F-CE78BB2A3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D04860-5715-4C28-A344-3335F1402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0" y="2992742"/>
            <a:ext cx="4291956" cy="1261981"/>
          </a:xfrm>
          <a:prstGeom prst="rect">
            <a:avLst/>
          </a:prstGeo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7C79578-3DAA-428A-9A00-C881350EF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22" y="171000"/>
            <a:ext cx="4096235" cy="6516000"/>
          </a:xfrm>
        </p:spPr>
      </p:pic>
    </p:spTree>
    <p:extLst>
      <p:ext uri="{BB962C8B-B14F-4D97-AF65-F5344CB8AC3E}">
        <p14:creationId xmlns:p14="http://schemas.microsoft.com/office/powerpoint/2010/main" val="215140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D20D1A-C80C-4808-B69E-B05844B9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i="0" u="none" strike="noStrike" cap="none" dirty="0">
                <a:solidFill>
                  <a:srgbClr val="C78C80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lang="zh-TW" altLang="en-US" sz="6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387053-06B1-4277-8F90-1A9E3B33D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填寫家長人身分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7726F435-8C27-4A4E-8BF4-4D618A3AC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02" y="514350"/>
            <a:ext cx="3348883" cy="5527675"/>
          </a:xfrm>
        </p:spPr>
      </p:pic>
    </p:spTree>
    <p:extLst>
      <p:ext uri="{BB962C8B-B14F-4D97-AF65-F5344CB8AC3E}">
        <p14:creationId xmlns:p14="http://schemas.microsoft.com/office/powerpoint/2010/main" val="126852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D20D1A-C80C-4808-B69E-B05844B9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i="0" u="none" strike="noStrike" cap="none" dirty="0">
                <a:solidFill>
                  <a:srgbClr val="C78C80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lang="zh-TW" altLang="en-US" sz="6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387053-06B1-4277-8F90-1A9E3B33D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3C5D1BA-14F0-4F9E-B171-34935AA95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5" y="2686560"/>
            <a:ext cx="3529890" cy="1908213"/>
          </a:xfrm>
          <a:prstGeom prst="rect">
            <a:avLst/>
          </a:prstGeom>
        </p:spPr>
      </p:pic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52A72F33-1237-4F2E-A3CF-D060EE9F1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41" y="182870"/>
            <a:ext cx="3816000" cy="6492260"/>
          </a:xfrm>
        </p:spPr>
      </p:pic>
    </p:spTree>
    <p:extLst>
      <p:ext uri="{BB962C8B-B14F-4D97-AF65-F5344CB8AC3E}">
        <p14:creationId xmlns:p14="http://schemas.microsoft.com/office/powerpoint/2010/main" val="123874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D20D1A-C80C-4808-B69E-B05844B9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i="0" u="none" strike="noStrike" cap="none" dirty="0">
                <a:solidFill>
                  <a:srgbClr val="C78C80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lang="zh-TW" altLang="en-US" sz="6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387053-06B1-4277-8F90-1A9E3B33D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236" y="2646219"/>
            <a:ext cx="3963826" cy="2705484"/>
          </a:xfrm>
        </p:spPr>
        <p:txBody>
          <a:bodyPr>
            <a:normAutofit/>
          </a:bodyPr>
          <a:lstStyle/>
          <a:p>
            <a:r>
              <a:rPr lang="zh-TW" altLang="en-US" sz="2600" b="1" dirty="0"/>
              <a:t>請務必簽名</a:t>
            </a:r>
            <a:endParaRPr lang="en-US" altLang="zh-TW" sz="2600" b="1" dirty="0"/>
          </a:p>
          <a:p>
            <a:r>
              <a:rPr lang="en-US" altLang="zh-TW" sz="2600" b="1" dirty="0"/>
              <a:t>(</a:t>
            </a:r>
            <a:r>
              <a:rPr lang="zh-TW" altLang="en-US" sz="2600" b="1" dirty="0"/>
              <a:t>正楷全名</a:t>
            </a:r>
            <a:r>
              <a:rPr lang="en-US" altLang="zh-TW" sz="2600" b="1" dirty="0"/>
              <a:t>)</a:t>
            </a:r>
          </a:p>
          <a:p>
            <a:endParaRPr lang="en-US" altLang="zh-TW" sz="2600" b="1" dirty="0"/>
          </a:p>
          <a:p>
            <a:r>
              <a:rPr lang="zh-TW" altLang="en-US" sz="2600" b="1" dirty="0"/>
              <a:t>勿過潦草</a:t>
            </a:r>
            <a:br>
              <a:rPr lang="en-US" altLang="zh-TW" sz="2600" b="1" dirty="0"/>
            </a:br>
            <a:r>
              <a:rPr lang="zh-TW" altLang="en-US" sz="2600" b="1" dirty="0"/>
              <a:t>會被退件喔</a:t>
            </a:r>
            <a:r>
              <a:rPr lang="en-US" altLang="zh-TW" sz="2600" b="1" dirty="0"/>
              <a:t>!</a:t>
            </a:r>
            <a:endParaRPr lang="zh-TW" altLang="en-US" sz="2600" b="1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25D664B-488E-49DE-A822-CD9EDB6B8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24" y="117000"/>
            <a:ext cx="4209554" cy="6624000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7390BF1-35AD-4704-AE4D-1876C60CF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39" y="81000"/>
            <a:ext cx="4222927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7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CA71FE-99B8-4F57-8689-4F3B706F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i="0" u="none" strike="noStrike" cap="none" dirty="0">
                <a:solidFill>
                  <a:srgbClr val="C78C80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lang="zh-TW" altLang="en-US" sz="6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36ABFF-7249-4720-8272-3E5DEEF5F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修改意願書方法</a:t>
            </a:r>
            <a:b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b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填寫完成後若欲修改意願</a:t>
            </a:r>
            <a:b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可點下方「修改意願書」或</a:t>
            </a:r>
            <a:b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重新掃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QR code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簽署意願</a:t>
            </a:r>
            <a:b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b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lang="zh-TW" altLang="en-US" dirty="0"/>
          </a:p>
        </p:txBody>
      </p:sp>
      <p:pic>
        <p:nvPicPr>
          <p:cNvPr id="5" name="Google Shape;255;p7">
            <a:extLst>
              <a:ext uri="{FF2B5EF4-FFF2-40B4-BE49-F238E27FC236}">
                <a16:creationId xmlns:a16="http://schemas.microsoft.com/office/drawing/2014/main" id="{E039D5DA-DCC6-4E72-9247-217D2FE516E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t="20643" b="-382"/>
          <a:stretch/>
        </p:blipFill>
        <p:spPr>
          <a:xfrm>
            <a:off x="4760913" y="871510"/>
            <a:ext cx="4513262" cy="48133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93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9333EBEB-A305-4090-8098-C47A9F714CDE}"/>
              </a:ext>
            </a:extLst>
          </p:cNvPr>
          <p:cNvSpPr txBox="1"/>
          <p:nvPr/>
        </p:nvSpPr>
        <p:spPr>
          <a:xfrm>
            <a:off x="1229783" y="818634"/>
            <a:ext cx="61002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4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注意事項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E12B9E4-0C77-44FF-9A79-7F2E502A8AF4}"/>
              </a:ext>
            </a:extLst>
          </p:cNvPr>
          <p:cNvSpPr txBox="1"/>
          <p:nvPr/>
        </p:nvSpPr>
        <p:spPr>
          <a:xfrm>
            <a:off x="1016000" y="1958310"/>
            <a:ext cx="8134349" cy="2949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■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本校辦理流感疫苗校園接種日期為：</a:t>
            </a:r>
            <a:b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altLang="zh-TW" sz="1800" b="1" i="0" u="sng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113</a:t>
            </a:r>
            <a:r>
              <a:rPr kumimoji="0" lang="zh-TW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kumimoji="0" lang="en-US" altLang="zh-TW" sz="1800" b="1" i="0" u="sng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r>
              <a:rPr kumimoji="0" lang="zh-TW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月</a:t>
            </a:r>
            <a:r>
              <a:rPr kumimoji="0" lang="en-US" altLang="zh-TW" sz="1800" b="1" i="0" u="sng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17</a:t>
            </a:r>
            <a:r>
              <a:rPr kumimoji="0" lang="zh-TW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日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星期四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■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為彙整本校名冊提供媒合院所請領疫苗，</a:t>
            </a:r>
            <a:b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煩請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家長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於</a:t>
            </a:r>
            <a:r>
              <a:rPr kumimoji="0" lang="en-US" altLang="zh-TW" sz="1800" b="1" i="0" u="sng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113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kumimoji="0" lang="en-US" altLang="zh-TW" sz="1800" b="1" i="0" u="sng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月</a:t>
            </a:r>
            <a:r>
              <a:rPr kumimoji="0" lang="en-US" altLang="zh-TW" sz="1800" b="1" i="0" u="sng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日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星期二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前，</a:t>
            </a:r>
            <a:b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875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完成線上意願書填寫或意願變更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，謝謝您的協助。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若有其他疫苗相關問題請洽健康中心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電話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:287100634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545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238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54545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128BD6A-4143-40DA-9172-4167812F7385}"/>
              </a:ext>
            </a:extLst>
          </p:cNvPr>
          <p:cNvSpPr txBox="1"/>
          <p:nvPr/>
        </p:nvSpPr>
        <p:spPr>
          <a:xfrm>
            <a:off x="5537200" y="5520267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士東國小健康中心敬上</a:t>
            </a:r>
            <a:r>
              <a:rPr lang="en-US" altLang="zh-TW" dirty="0"/>
              <a:t>2024.09.04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507394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166</Words>
  <Application>Microsoft Office PowerPoint</Application>
  <PresentationFormat>寬螢幕</PresentationFormat>
  <Paragraphs>19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Noto Sans Symbols</vt:lpstr>
      <vt:lpstr>Arial</vt:lpstr>
      <vt:lpstr>Montserrat</vt:lpstr>
      <vt:lpstr>Trebuchet MS</vt:lpstr>
      <vt:lpstr>Wingdings 3</vt:lpstr>
      <vt:lpstr>多面向</vt:lpstr>
      <vt:lpstr>113年度 校園流感疫苗電子化(CIVS)系統 接種意願簽署流程說明書</vt:lpstr>
      <vt:lpstr>01 </vt:lpstr>
      <vt:lpstr>02</vt:lpstr>
      <vt:lpstr>03</vt:lpstr>
      <vt:lpstr>04</vt:lpstr>
      <vt:lpstr>05</vt:lpstr>
      <vt:lpstr>06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112年度 校園流感疫苗電子化(CIVS)系統 接種意願簽署流程說明書</dc:title>
  <dc:creator>User</dc:creator>
  <cp:lastModifiedBy>User</cp:lastModifiedBy>
  <cp:revision>7</cp:revision>
  <dcterms:created xsi:type="dcterms:W3CDTF">2023-08-31T02:17:34Z</dcterms:created>
  <dcterms:modified xsi:type="dcterms:W3CDTF">2024-09-04T03:47:45Z</dcterms:modified>
</cp:coreProperties>
</file>